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9792-8113-B244-969B-4FE2C448B7C0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094E-8777-A346-B7B8-2E5F4C4663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Dred</a:t>
            </a:r>
            <a:r>
              <a:rPr lang="en-US" i="1" dirty="0" smtClean="0"/>
              <a:t> Scott </a:t>
            </a:r>
            <a:r>
              <a:rPr lang="en-US" i="1" dirty="0" err="1" smtClean="0"/>
              <a:t>v</a:t>
            </a:r>
            <a:r>
              <a:rPr lang="en-US" i="1" dirty="0" smtClean="0"/>
              <a:t>. </a:t>
            </a:r>
            <a:r>
              <a:rPr lang="en-US" i="1" dirty="0" err="1" smtClean="0"/>
              <a:t>Sandford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Supreme Court rules that slaves are considered property</a:t>
            </a:r>
          </a:p>
          <a:p>
            <a:r>
              <a:rPr lang="en-US" dirty="0" smtClean="0"/>
              <a:t>They have no rights in any territory or state</a:t>
            </a:r>
          </a:p>
          <a:p>
            <a:r>
              <a:rPr lang="en-US" dirty="0" smtClean="0"/>
              <a:t>Essentially the ruling expands slavery to all territory and states</a:t>
            </a:r>
            <a:endParaRPr lang="en-US" dirty="0"/>
          </a:p>
        </p:txBody>
      </p:sp>
      <p:pic>
        <p:nvPicPr>
          <p:cNvPr id="7" name="Content Placeholder 6" descr="Dred_Scott_photograph_(circa_185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68" r="-74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Oregon, 1859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 admitted as a free state</a:t>
            </a:r>
          </a:p>
          <a:p>
            <a:r>
              <a:rPr lang="en-US" dirty="0" smtClean="0"/>
              <a:t>Prohibits any person of African descent from living there</a:t>
            </a:r>
          </a:p>
          <a:p>
            <a:r>
              <a:rPr lang="en-US" dirty="0" smtClean="0"/>
              <a:t>This language was </a:t>
            </a:r>
            <a:r>
              <a:rPr lang="en-US" b="1" i="1" u="sng" dirty="0" smtClean="0"/>
              <a:t>NOT</a:t>
            </a:r>
            <a:r>
              <a:rPr lang="en-US" dirty="0" smtClean="0"/>
              <a:t> removed from the state Constitution until 2007…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Meanwhile…</a:t>
            </a:r>
          </a:p>
          <a:p>
            <a:r>
              <a:rPr lang="en-US" dirty="0" smtClean="0"/>
              <a:t>John Brown, a white abolitionist, attempts to arm slaves in Virginia by capturing weapons at Harper’s Ferry, VA</a:t>
            </a:r>
          </a:p>
          <a:p>
            <a:r>
              <a:rPr lang="en-US" dirty="0" smtClean="0"/>
              <a:t>He is captured and hanged – no slaves joined his revolt.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 Slave Population: 3,954,174</a:t>
            </a:r>
          </a:p>
          <a:p>
            <a:r>
              <a:rPr lang="en-US" dirty="0" smtClean="0"/>
              <a:t>Nearly 1 out of every 7 people was owned by another</a:t>
            </a:r>
          </a:p>
          <a:p>
            <a:r>
              <a:rPr lang="en-US" dirty="0" smtClean="0"/>
              <a:t>Abraham Lincoln is elected for the Republican Party</a:t>
            </a:r>
            <a:endParaRPr lang="en-US" dirty="0"/>
          </a:p>
        </p:txBody>
      </p:sp>
      <p:pic>
        <p:nvPicPr>
          <p:cNvPr id="5" name="Content Placeholder 4" descr="Abraham_Lincoln_by_Alexander_Helser,_1860-cro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962" r="-59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Results, 1860</a:t>
            </a:r>
            <a:endParaRPr lang="en-US" dirty="0"/>
          </a:p>
        </p:txBody>
      </p:sp>
      <p:pic>
        <p:nvPicPr>
          <p:cNvPr id="6" name="Content Placeholder 5" descr="Election of 1860 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15" r="-155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Party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6: Lincoln is elected President, largely by carrying the northern states.</a:t>
            </a:r>
          </a:p>
          <a:p>
            <a:r>
              <a:rPr lang="en-US" dirty="0" smtClean="0"/>
              <a:t>He promises that slavery will not be extended to any territories in the United States, but it will not be restricted in any state that currently holds slaves.</a:t>
            </a:r>
          </a:p>
          <a:p>
            <a:r>
              <a:rPr lang="en-US" dirty="0" smtClean="0"/>
              <a:t>He tried to be a moderate, but also had some pretty ridiculous ideas about Black people and slaves.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17,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South Carolina votes to secede from the United States, followed by:</a:t>
            </a:r>
          </a:p>
          <a:p>
            <a:r>
              <a:rPr lang="en-US" dirty="0" smtClean="0"/>
              <a:t>Jan 9, 1861: Mississippi (add this in)</a:t>
            </a:r>
          </a:p>
          <a:p>
            <a:r>
              <a:rPr lang="en-US" dirty="0" smtClean="0"/>
              <a:t>Jan 10</a:t>
            </a:r>
            <a:r>
              <a:rPr lang="en-US" dirty="0" smtClean="0"/>
              <a:t>, 1861</a:t>
            </a:r>
            <a:r>
              <a:rPr lang="en-US" dirty="0" smtClean="0"/>
              <a:t>: Florida</a:t>
            </a:r>
          </a:p>
          <a:p>
            <a:r>
              <a:rPr lang="en-US" dirty="0" smtClean="0"/>
              <a:t>Jan 11</a:t>
            </a:r>
            <a:r>
              <a:rPr lang="en-US" dirty="0" smtClean="0"/>
              <a:t>, 1861</a:t>
            </a:r>
            <a:r>
              <a:rPr lang="en-US" dirty="0" smtClean="0"/>
              <a:t>: Alabama</a:t>
            </a:r>
          </a:p>
          <a:p>
            <a:r>
              <a:rPr lang="en-US" dirty="0" smtClean="0"/>
              <a:t>Jan 19</a:t>
            </a:r>
            <a:r>
              <a:rPr lang="en-US" dirty="0" smtClean="0"/>
              <a:t>, 1861</a:t>
            </a:r>
            <a:r>
              <a:rPr lang="en-US" dirty="0" smtClean="0"/>
              <a:t>: Georgia</a:t>
            </a:r>
          </a:p>
          <a:p>
            <a:r>
              <a:rPr lang="en-US" dirty="0" smtClean="0"/>
              <a:t>Jan 26</a:t>
            </a:r>
            <a:r>
              <a:rPr lang="en-US" dirty="0" smtClean="0"/>
              <a:t>, 1861</a:t>
            </a:r>
            <a:r>
              <a:rPr lang="en-US" dirty="0" smtClean="0"/>
              <a:t>: Louisiana</a:t>
            </a:r>
          </a:p>
          <a:p>
            <a:r>
              <a:rPr lang="en-US" dirty="0" smtClean="0"/>
              <a:t>March 2</a:t>
            </a:r>
            <a:r>
              <a:rPr lang="en-US" dirty="0" smtClean="0"/>
              <a:t>, 1861</a:t>
            </a:r>
            <a:r>
              <a:rPr lang="en-US" dirty="0" smtClean="0"/>
              <a:t>: Texas</a:t>
            </a:r>
          </a:p>
          <a:p>
            <a:r>
              <a:rPr lang="en-US" dirty="0" smtClean="0"/>
              <a:t>April 17</a:t>
            </a:r>
            <a:r>
              <a:rPr lang="en-US" dirty="0" smtClean="0"/>
              <a:t>, 1861</a:t>
            </a:r>
            <a:r>
              <a:rPr lang="en-US" dirty="0" smtClean="0"/>
              <a:t>: Virginia (following attack on Ft. Sumter)</a:t>
            </a:r>
          </a:p>
          <a:p>
            <a:r>
              <a:rPr lang="en-US" dirty="0" smtClean="0"/>
              <a:t>May 6</a:t>
            </a:r>
            <a:r>
              <a:rPr lang="en-US" dirty="0" smtClean="0"/>
              <a:t>, 1861</a:t>
            </a:r>
            <a:r>
              <a:rPr lang="en-US" dirty="0" smtClean="0"/>
              <a:t>: Arkansas</a:t>
            </a:r>
          </a:p>
          <a:p>
            <a:r>
              <a:rPr lang="en-US" dirty="0" smtClean="0"/>
              <a:t>May 20</a:t>
            </a:r>
            <a:r>
              <a:rPr lang="en-US" dirty="0" smtClean="0"/>
              <a:t>, 1861</a:t>
            </a:r>
            <a:r>
              <a:rPr lang="en-US" dirty="0" smtClean="0"/>
              <a:t>: North Carolina</a:t>
            </a:r>
          </a:p>
          <a:p>
            <a:r>
              <a:rPr lang="en-US" dirty="0" smtClean="0"/>
              <a:t>June 8</a:t>
            </a:r>
            <a:r>
              <a:rPr lang="en-US" dirty="0" smtClean="0"/>
              <a:t>, 1861</a:t>
            </a:r>
            <a:r>
              <a:rPr lang="en-US" dirty="0" smtClean="0"/>
              <a:t>: Tennessee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Compromise, 1820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 Slave Population: 1,538,000</a:t>
            </a:r>
          </a:p>
          <a:p>
            <a:r>
              <a:rPr lang="en-US" dirty="0" smtClean="0"/>
              <a:t>Missouri Compromise: admits Missouri to be a slave state and Maine as a free state</a:t>
            </a:r>
          </a:p>
          <a:p>
            <a:r>
              <a:rPr lang="en-US" dirty="0" smtClean="0"/>
              <a:t>Restricts slavery north of the 36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</a:p>
          <a:p>
            <a:endParaRPr lang="en-US" dirty="0"/>
          </a:p>
        </p:txBody>
      </p:sp>
      <p:pic>
        <p:nvPicPr>
          <p:cNvPr id="5" name="Content Placeholder 4" descr="Henry_Clay-headsho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940" r="-89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7" name="Content Placeholder 6" descr="div17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519" r="-15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 Act, 1828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passes the Nullification Act</a:t>
            </a:r>
          </a:p>
          <a:p>
            <a:r>
              <a:rPr lang="en-US" dirty="0" smtClean="0"/>
              <a:t>Allows any state to void laws the Federal Government passed</a:t>
            </a:r>
          </a:p>
          <a:p>
            <a:r>
              <a:rPr lang="en-US" dirty="0" smtClean="0"/>
              <a:t>States can ignore Congressional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 Slave Population: 2,487,000</a:t>
            </a:r>
          </a:p>
          <a:p>
            <a:r>
              <a:rPr lang="en-US" dirty="0" smtClean="0"/>
              <a:t>Mexican—American War</a:t>
            </a:r>
          </a:p>
          <a:p>
            <a:pPr lvl="1"/>
            <a:r>
              <a:rPr lang="en-US" dirty="0" smtClean="0"/>
              <a:t>Texas is annexed by the United States – essentially stolen from Mexico</a:t>
            </a:r>
          </a:p>
          <a:p>
            <a:pPr lvl="1"/>
            <a:r>
              <a:rPr lang="en-US" dirty="0" smtClean="0"/>
              <a:t>Treaty of Guadalupe Hidalgo: US gains California and New Mexico</a:t>
            </a:r>
          </a:p>
        </p:txBody>
      </p:sp>
      <p:pic>
        <p:nvPicPr>
          <p:cNvPr id="5" name="Content Placeholder 4" descr="800px-United_States_1842-1845-0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2707" b="-327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 Slave Population: 3,204,313</a:t>
            </a:r>
          </a:p>
          <a:p>
            <a:r>
              <a:rPr lang="en-US" dirty="0" smtClean="0"/>
              <a:t>Compromise of 1850 is established to balance the power between pro and anti-slavery members of Congress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 Major Points:</a:t>
            </a:r>
          </a:p>
          <a:p>
            <a:pPr lvl="1"/>
            <a:r>
              <a:rPr lang="en-US" dirty="0" smtClean="0"/>
              <a:t>1) Admit California as a Free State</a:t>
            </a:r>
          </a:p>
          <a:p>
            <a:pPr lvl="1"/>
            <a:r>
              <a:rPr lang="en-US" dirty="0" smtClean="0"/>
              <a:t>2) Prohibit Texas from expanding into New Mexico</a:t>
            </a:r>
          </a:p>
          <a:p>
            <a:pPr lvl="1"/>
            <a:r>
              <a:rPr lang="en-US" dirty="0" smtClean="0"/>
              <a:t>3) New Mexico and Utah citizens vote on slavery</a:t>
            </a:r>
          </a:p>
          <a:p>
            <a:pPr lvl="1"/>
            <a:r>
              <a:rPr lang="en-US" dirty="0" smtClean="0"/>
              <a:t>4) *Stronger Fugitive Slave 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Act, 1854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citizens of new states and territories to have the right to vote for or against slavery.</a:t>
            </a:r>
          </a:p>
          <a:p>
            <a:r>
              <a:rPr lang="en-US" dirty="0" smtClean="0"/>
              <a:t>Northerners fear slavery will spread into the west and north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Kansas—Nebraska Act, 1854 map</a:t>
            </a:r>
            <a:endParaRPr lang="en-US" dirty="0"/>
          </a:p>
        </p:txBody>
      </p:sp>
      <p:pic>
        <p:nvPicPr>
          <p:cNvPr id="4" name="Content Placeholder 3" descr="Kansas-Nebraska-Act-18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109" r="-81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Pro-Slavery Missourians known as Border-Ruffians move into Kansas</a:t>
            </a:r>
          </a:p>
          <a:p>
            <a:r>
              <a:rPr lang="en-US" dirty="0" smtClean="0"/>
              <a:t>Anti-Slavery northerners known as Jayhawkers move into Kansas as well</a:t>
            </a:r>
          </a:p>
          <a:p>
            <a:r>
              <a:rPr lang="en-US" dirty="0" smtClean="0"/>
              <a:t>Armed fighting results in 200 deaths</a:t>
            </a:r>
          </a:p>
          <a:p>
            <a:r>
              <a:rPr lang="en-US" dirty="0" smtClean="0"/>
              <a:t>Kansas elects two legislatures, one pro-slavery and one anti-slavery; neither is legitimate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539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Causes of the Civil War</vt:lpstr>
      <vt:lpstr>Missouri Compromise, 1820</vt:lpstr>
      <vt:lpstr>Map</vt:lpstr>
      <vt:lpstr>Nullification Act, 1828</vt:lpstr>
      <vt:lpstr>1840s</vt:lpstr>
      <vt:lpstr>Compromise of 1850</vt:lpstr>
      <vt:lpstr>Kansas-Nebraska Act, 1854</vt:lpstr>
      <vt:lpstr>Kansas—Nebraska Act, 1854 map</vt:lpstr>
      <vt:lpstr>Bleeding Kansas</vt:lpstr>
      <vt:lpstr>Dred Scott v. Sandford</vt:lpstr>
      <vt:lpstr>Oregon, 1859</vt:lpstr>
      <vt:lpstr>Election of 1860</vt:lpstr>
      <vt:lpstr>Election Results, 1860</vt:lpstr>
      <vt:lpstr>Republican Party Wins</vt:lpstr>
      <vt:lpstr>December 17, 1860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George Ten Eyck</dc:creator>
  <cp:lastModifiedBy>George Ten Eyck</cp:lastModifiedBy>
  <cp:revision>2</cp:revision>
  <dcterms:created xsi:type="dcterms:W3CDTF">2014-04-28T17:56:27Z</dcterms:created>
  <dcterms:modified xsi:type="dcterms:W3CDTF">2014-04-28T22:05:21Z</dcterms:modified>
</cp:coreProperties>
</file>